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4" r:id="rId10"/>
    <p:sldId id="263" r:id="rId11"/>
    <p:sldId id="265" r:id="rId12"/>
    <p:sldId id="266" r:id="rId13"/>
    <p:sldId id="268" r:id="rId14"/>
    <p:sldId id="267" r:id="rId15"/>
    <p:sldId id="269" r:id="rId16"/>
    <p:sldId id="271" r:id="rId17"/>
    <p:sldId id="27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08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76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88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9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596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048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77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49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70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684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43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E26FC-9A1D-4207-9124-4A3EAAF3A00A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CA5E2-432C-42D5-B89E-C42747DE0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94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media1.mp3"/><Relationship Id="rId7" Type="http://schemas.openxmlformats.org/officeDocument/2006/relationships/image" Target="../media/image3.jp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m0-tub-ru.yandex.net/i?id=078625a21088285335b926b1003fe08e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723" y="935427"/>
            <a:ext cx="3605423" cy="4521200"/>
          </a:xfrm>
          <a:prstGeom prst="rect">
            <a:avLst/>
          </a:prstGeom>
          <a:ln w="76200">
            <a:solidFill>
              <a:srgbClr val="FFFF00"/>
            </a:solidFill>
          </a:ln>
          <a:scene3d>
            <a:camera prst="perspectiveContrastingRightFacing"/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938" y="3078796"/>
            <a:ext cx="2718632" cy="3127169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2" name="Прямоугольник 1"/>
          <p:cNvSpPr/>
          <p:nvPr/>
        </p:nvSpPr>
        <p:spPr>
          <a:xfrm>
            <a:off x="4069583" y="2155466"/>
            <a:ext cx="8250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Ко дню рождения</a:t>
            </a:r>
          </a:p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Александра Волкова</a:t>
            </a:r>
          </a:p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(1891-1977)</a:t>
            </a:r>
            <a:endParaRPr lang="ru-RU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" name="power-tale-увертюра-музыка-из-мультфильма-урфин-джюс-и-его-д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86923" y="6087254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954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09"/>
    </mc:Choice>
    <mc:Fallback xmlns="">
      <p:transition spd="slow" advTm="119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  <p:extLst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39900" y="203200"/>
            <a:ext cx="80185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- Мы будем защищаться!!!</a:t>
            </a:r>
            <a:endParaRPr lang="ru-RU" sz="6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630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1"/>
    </mc:Choice>
    <mc:Fallback xmlns="">
      <p:transition spd="slow" advTm="58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184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1"/>
    </mc:Choice>
    <mc:Fallback xmlns="">
      <p:transition spd="slow" advTm="45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rfinmult.ru/images/gallery/urfin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11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9"/>
    </mc:Choice>
    <mc:Fallback xmlns="">
      <p:transition spd="slow" advTm="108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dkino.vip/_bd/1/422183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1200" y="381000"/>
            <a:ext cx="94211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- Вперед! На помощь друзьям!!!</a:t>
            </a:r>
            <a:endParaRPr lang="ru-RU" sz="6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2061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55"/>
    </mc:Choice>
    <mc:Fallback xmlns="">
      <p:transition spd="slow" advTm="75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7900" y="317500"/>
            <a:ext cx="31598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Татошка</a:t>
            </a:r>
            <a:endParaRPr lang="ru-RU" sz="6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25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9"/>
    </mc:Choice>
    <mc:Fallback xmlns="">
      <p:transition spd="slow" advTm="1559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urfinmult.ru/images/gallery/lion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7400" y="342900"/>
            <a:ext cx="12057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Лев</a:t>
            </a:r>
            <a:endParaRPr lang="ru-RU" sz="6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3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8"/>
    </mc:Choice>
    <mc:Fallback xmlns="">
      <p:transition spd="slow" advTm="188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ytimg.com/vi/TkrcsyhTB6Y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6600" y="444500"/>
            <a:ext cx="57214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Железный дровосек</a:t>
            </a:r>
            <a:endParaRPr lang="ru-RU" sz="6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180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4"/>
    </mc:Choice>
    <mc:Fallback xmlns="">
      <p:transition spd="slow" advTm="1294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1491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20155" y="139700"/>
            <a:ext cx="660469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Что будет дальше?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Читайте книгу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Александра Волкова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«Урфин Джюс и его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Деревянные солдаты»</a:t>
            </a:r>
            <a:endParaRPr lang="ru-RU" sz="6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672" y="1301852"/>
            <a:ext cx="4725658" cy="472565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000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22"/>
    </mc:Choice>
    <mc:Fallback xmlns="">
      <p:transition spd="slow" advTm="144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newauctionstatic.com.ua/offer_images/2017/04/20/08/big/G/gVpj4qhE4ZM/volkov_a_m_urfin_dzhjus_i_ego_derevjannye_soldaty_m_sov_rossija_19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138"/>
            <a:ext cx="121975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61100" y="4292600"/>
            <a:ext cx="57775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Однажды…</a:t>
            </a:r>
            <a:endParaRPr lang="ru-RU" sz="9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3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03"/>
    </mc:Choice>
    <mc:Fallback xmlns="">
      <p:transition spd="slow" advTm="75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1600" y="266700"/>
            <a:ext cx="81419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</a:t>
            </a:r>
            <a:r>
              <a:rPr lang="ru-RU" sz="9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Голубой стране</a:t>
            </a:r>
            <a:endParaRPr lang="ru-RU" sz="9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159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3"/>
    </mc:Choice>
    <mc:Fallback xmlns="">
      <p:transition spd="slow" advTm="30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rfinmult.ru/images/gallery/urfin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20375"/>
            <a:ext cx="985077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Угрюмому и одинокому  столяру</a:t>
            </a:r>
          </a:p>
          <a:p>
            <a:pPr algn="ctr"/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sz="6000" b="1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Урфину</a:t>
            </a:r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sz="6000" b="1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Джюсу</a:t>
            </a:r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попал волшебный порошок</a:t>
            </a:r>
            <a:endParaRPr lang="ru-RU" sz="6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236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04"/>
    </mc:Choice>
    <mc:Fallback xmlns="">
      <p:transition spd="slow" advTm="101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rfinmult.ru/images/gallery/bear/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700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81083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57250" indent="-857250">
              <a:buFontTx/>
              <a:buChar char="-"/>
            </a:pPr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Хозяин! Пора вставать,</a:t>
            </a:r>
          </a:p>
          <a:p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слишком долго спишь!</a:t>
            </a:r>
            <a:endParaRPr lang="ru-RU" sz="6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12192000" cy="73787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54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15"/>
    </mc:Choice>
    <mc:Fallback xmlns="">
      <p:transition spd="slow" advTm="68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ino.red/uploads/posts/2017-08/1501681291-907624902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5900" y="101600"/>
            <a:ext cx="105240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- Мы захватим Изумрудный город!</a:t>
            </a:r>
            <a:endParaRPr lang="ru-RU" sz="6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6235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31"/>
    </mc:Choice>
    <mc:Fallback xmlns="">
      <p:transition spd="slow" advTm="68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074" y="156265"/>
            <a:ext cx="89274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57250" indent="-857250">
              <a:buFontTx/>
              <a:buChar char="-"/>
            </a:pPr>
            <a:r>
              <a:rPr lang="ru-RU" sz="6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Я объявляю себя </a:t>
            </a:r>
          </a:p>
          <a:p>
            <a:r>
              <a:rPr lang="ru-RU" sz="6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правителем Голубой страны !</a:t>
            </a:r>
            <a:endParaRPr lang="ru-RU" sz="6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593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6"/>
    </mc:Choice>
    <mc:Fallback xmlns="">
      <p:transition spd="slow" advTm="31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4800" y="159027"/>
            <a:ext cx="96039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- Вперед! На Изумрудный город!</a:t>
            </a:r>
            <a:endParaRPr lang="ru-RU" sz="6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271"/>
            <a:ext cx="12192000" cy="6864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27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5178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07"/>
    </mc:Choice>
    <mc:Fallback xmlns="">
      <p:transition spd="slow" advTm="101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8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2"/>
    </mc:Choice>
    <mc:Fallback xmlns="">
      <p:transition spd="slow" advTm="672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3|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8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7|1.4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3|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PowerPoint 97–2003</Template>
  <TotalTime>288</TotalTime>
  <Words>85</Words>
  <Application>Microsoft Office PowerPoint</Application>
  <PresentationFormat>Широкоэкранный</PresentationFormat>
  <Paragraphs>24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metodist</cp:lastModifiedBy>
  <cp:revision>32</cp:revision>
  <dcterms:created xsi:type="dcterms:W3CDTF">2018-06-03T07:01:36Z</dcterms:created>
  <dcterms:modified xsi:type="dcterms:W3CDTF">2019-03-06T02:55:19Z</dcterms:modified>
</cp:coreProperties>
</file>